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Petrona"/>
      <p:regular r:id="rId21"/>
    </p:embeddedFont>
    <p:embeddedFont>
      <p:font typeface="Petrona"/>
      <p:regular r:id="rId22"/>
    </p:embeddedFont>
    <p:embeddedFont>
      <p:font typeface="Petrona"/>
      <p:regular r:id="rId23"/>
    </p:embeddedFont>
    <p:embeddedFont>
      <p:font typeface="Petrona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4577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영상처리 프로젝트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43019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제작자: 202095069 이성주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56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파일 구조 및 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D783D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역할(3)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86864"/>
            <a:ext cx="497562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 모듈 (image_processor/UI/)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160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PyQt5 기반 UI 컴포넌트들을 모아놓은 모듈입니다.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272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settings_panel.py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설정 패널 모듈 (SOLID 원칙 적용)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9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widgets.py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커스텀 위젯 정의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116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constants.py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UI 관련 상수 정의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486864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기타 파일들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599521" y="4160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images/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이미지 저장 폴더 (프로그램 실행 시 자동 생성)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2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requirements.txt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Python 패키지 의존성 목록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4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build_exe.bat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기본 EXE 빌드 스크립트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68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ImageEditor.spec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PyInstaller 설정 파일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722" y="498872"/>
            <a:ext cx="4761190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90A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아키텍처</a:t>
            </a:r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및 동작 원리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34722" y="1166455"/>
            <a:ext cx="2856667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이벤트 기반 아키텍처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34722" y="1795463"/>
            <a:ext cx="1336095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프로그램은 PyQt5의 이벤트 루프를 기반으로 동작합니다: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722" y="2289453"/>
            <a:ext cx="906780" cy="10882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22834" y="2470785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애플리케이션 시작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722834" y="2877026"/>
            <a:ext cx="1227284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QApplication 생성 및 메인 윈도우 표시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22" y="3377684"/>
            <a:ext cx="906780" cy="10882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22834" y="3559016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이벤트 대기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722834" y="3965258"/>
            <a:ext cx="1227284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입력(마우스 클릭, 키보드 입력, 슬라이더 조작)을 대기</a:t>
            </a:r>
            <a:endParaRPr lang="en-US" sz="14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2" y="4465915"/>
            <a:ext cx="906780" cy="10882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22834" y="4647248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이벤트 처리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722834" y="5053489"/>
            <a:ext cx="1227284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입력 발생 시 해당 이벤트 핸들러 호출</a:t>
            </a:r>
            <a:endParaRPr lang="en-US" sz="14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22" y="5554147"/>
            <a:ext cx="906780" cy="108823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722834" y="5735479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이미지 처리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1722834" y="6141720"/>
            <a:ext cx="1227284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 핸들러에서 image_processor 모듈의 함수 호출</a:t>
            </a:r>
            <a:endParaRPr lang="en-US" sz="14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22" y="6642378"/>
            <a:ext cx="906780" cy="108823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722834" y="6823710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화면 업데이트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722834" y="7229951"/>
            <a:ext cx="1227284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처리된 이미지를 UI에 표시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257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이미지 처리 흐름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93790" y="16194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4533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148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이미지 로드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265699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파일을 선택하거나 드래그 앤 드롭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16194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1974533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148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원본 이미지 저장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216962" y="265699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original_image에 원본 이미지 저장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16194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1974533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148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처리 이미지 초기화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640133" y="265699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processed_image에 원본 이미지 복사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34167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49159"/>
            <a:ext cx="419635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39460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 컨트롤 조작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793790" y="445424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버튼 클릭 또는 슬라이더 조작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5216962" y="34167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62" y="3749159"/>
            <a:ext cx="4196358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216962" y="39460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이벤트 핸들러 호출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5216962" y="445424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해당 이벤트 핸들러가 호출됨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9640133" y="34167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06</a:t>
            </a:r>
            <a:endParaRPr lang="en-US" sz="1750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3749159"/>
            <a:ext cx="4196358" cy="304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9640133" y="39460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이미지 처리 함수 호출</a:t>
            </a:r>
            <a:endParaRPr lang="en-US" sz="2300" dirty="0"/>
          </a:p>
        </p:txBody>
      </p:sp>
      <p:sp>
        <p:nvSpPr>
          <p:cNvPr id="26" name="Text 18"/>
          <p:cNvSpPr/>
          <p:nvPr/>
        </p:nvSpPr>
        <p:spPr>
          <a:xfrm>
            <a:off x="9640133" y="44542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image_processor 패키지의 적절한 함수 호출</a:t>
            </a:r>
            <a:endParaRPr lang="en-US" sz="1750" dirty="0"/>
          </a:p>
        </p:txBody>
      </p:sp>
      <p:sp>
        <p:nvSpPr>
          <p:cNvPr id="27" name="Text 19"/>
          <p:cNvSpPr/>
          <p:nvPr/>
        </p:nvSpPr>
        <p:spPr>
          <a:xfrm>
            <a:off x="793790" y="55768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07</a:t>
            </a:r>
            <a:endParaRPr lang="en-US" sz="1750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886569"/>
            <a:ext cx="4196358" cy="3048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93790" y="61062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결과 적용</a:t>
            </a:r>
            <a:endParaRPr lang="en-US" sz="2300" dirty="0"/>
          </a:p>
        </p:txBody>
      </p:sp>
      <p:sp>
        <p:nvSpPr>
          <p:cNvPr id="30" name="Text 21"/>
          <p:cNvSpPr/>
          <p:nvPr/>
        </p:nvSpPr>
        <p:spPr>
          <a:xfrm>
            <a:off x="793790" y="661439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처리된 이미지를 processed_image에 저장</a:t>
            </a:r>
            <a:endParaRPr lang="en-US" sz="1750" dirty="0"/>
          </a:p>
        </p:txBody>
      </p:sp>
      <p:sp>
        <p:nvSpPr>
          <p:cNvPr id="31" name="Text 22"/>
          <p:cNvSpPr/>
          <p:nvPr/>
        </p:nvSpPr>
        <p:spPr>
          <a:xfrm>
            <a:off x="5216962" y="55768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08</a:t>
            </a:r>
            <a:endParaRPr lang="en-US" sz="1750" dirty="0"/>
          </a:p>
        </p:txBody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6962" y="5886569"/>
            <a:ext cx="4196358" cy="3048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216962" y="61062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화면 업데이트</a:t>
            </a:r>
            <a:endParaRPr lang="en-US" sz="2300" dirty="0"/>
          </a:p>
        </p:txBody>
      </p:sp>
      <p:sp>
        <p:nvSpPr>
          <p:cNvPr id="34" name="Text 24"/>
          <p:cNvSpPr/>
          <p:nvPr/>
        </p:nvSpPr>
        <p:spPr>
          <a:xfrm>
            <a:off x="5216962" y="661439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update_image_display() 호출하여 화면에 표시</a:t>
            </a:r>
            <a:endParaRPr lang="en-US" sz="1750" dirty="0"/>
          </a:p>
        </p:txBody>
      </p:sp>
      <p:sp>
        <p:nvSpPr>
          <p:cNvPr id="35" name="Text 25"/>
          <p:cNvSpPr/>
          <p:nvPr/>
        </p:nvSpPr>
        <p:spPr>
          <a:xfrm>
            <a:off x="9640133" y="55768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09</a:t>
            </a:r>
            <a:endParaRPr lang="en-US" sz="1750" dirty="0"/>
          </a:p>
        </p:txBody>
      </p:sp>
      <p:pic>
        <p:nvPicPr>
          <p:cNvPr id="3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0133" y="5886569"/>
            <a:ext cx="4196358" cy="30480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9640133" y="61062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히스토리 저장</a:t>
            </a:r>
            <a:endParaRPr lang="en-US" sz="2300" dirty="0"/>
          </a:p>
        </p:txBody>
      </p:sp>
      <p:sp>
        <p:nvSpPr>
          <p:cNvPr id="38" name="Text 27"/>
          <p:cNvSpPr/>
          <p:nvPr/>
        </p:nvSpPr>
        <p:spPr>
          <a:xfrm>
            <a:off x="9640133" y="661439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처리된 이미지를 히스토리에 추가 (되돌리기/앞으로 돌리기용)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104" y="504468"/>
            <a:ext cx="481619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B07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실행 방법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42104" y="1473398"/>
            <a:ext cx="13346192" cy="1782008"/>
          </a:xfrm>
          <a:prstGeom prst="roundRect">
            <a:avLst>
              <a:gd name="adj" fmla="val 432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4964" y="1496258"/>
            <a:ext cx="733901" cy="1736288"/>
          </a:xfrm>
          <a:prstGeom prst="roundRect">
            <a:avLst>
              <a:gd name="adj" fmla="val 6762"/>
            </a:avLst>
          </a:prstGeom>
          <a:solidFill>
            <a:srgbClr val="2F1D63"/>
          </a:solidFill>
          <a:ln/>
        </p:spPr>
      </p:sp>
      <p:sp>
        <p:nvSpPr>
          <p:cNvPr id="5" name="Text 3"/>
          <p:cNvSpPr/>
          <p:nvPr/>
        </p:nvSpPr>
        <p:spPr>
          <a:xfrm>
            <a:off x="890468" y="2192417"/>
            <a:ext cx="27515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82341" y="1679734"/>
            <a:ext cx="288488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일반 실행 (Python 스크립트)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1582341" y="2187059"/>
            <a:ext cx="12199620" cy="862013"/>
          </a:xfrm>
          <a:prstGeom prst="roundRect">
            <a:avLst>
              <a:gd name="adj" fmla="val 8940"/>
            </a:avLst>
          </a:prstGeom>
          <a:solidFill>
            <a:srgbClr val="191231"/>
          </a:solidFill>
          <a:ln/>
        </p:spPr>
      </p:sp>
      <p:sp>
        <p:nvSpPr>
          <p:cNvPr id="8" name="Shape 6"/>
          <p:cNvSpPr/>
          <p:nvPr/>
        </p:nvSpPr>
        <p:spPr>
          <a:xfrm>
            <a:off x="1573173" y="2187059"/>
            <a:ext cx="12217956" cy="862013"/>
          </a:xfrm>
          <a:prstGeom prst="roundRect">
            <a:avLst>
              <a:gd name="adj" fmla="val 3193"/>
            </a:avLst>
          </a:prstGeom>
          <a:solidFill>
            <a:srgbClr val="191231"/>
          </a:solidFill>
          <a:ln/>
        </p:spPr>
      </p:sp>
      <p:sp>
        <p:nvSpPr>
          <p:cNvPr id="9" name="Text 7"/>
          <p:cNvSpPr/>
          <p:nvPr/>
        </p:nvSpPr>
        <p:spPr>
          <a:xfrm>
            <a:off x="1756648" y="2324576"/>
            <a:ext cx="1185100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Final_ImageProcessingpython main.py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42104" y="3438882"/>
            <a:ext cx="13346192" cy="2281833"/>
          </a:xfrm>
          <a:prstGeom prst="roundRect">
            <a:avLst>
              <a:gd name="adj" fmla="val 337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64964" y="3461742"/>
            <a:ext cx="733901" cy="2236113"/>
          </a:xfrm>
          <a:prstGeom prst="roundRect">
            <a:avLst>
              <a:gd name="adj" fmla="val 6762"/>
            </a:avLst>
          </a:prstGeom>
          <a:solidFill>
            <a:srgbClr val="2F1D63"/>
          </a:solidFill>
          <a:ln/>
        </p:spPr>
      </p:sp>
      <p:sp>
        <p:nvSpPr>
          <p:cNvPr id="12" name="Text 10"/>
          <p:cNvSpPr/>
          <p:nvPr/>
        </p:nvSpPr>
        <p:spPr>
          <a:xfrm>
            <a:off x="890468" y="4407813"/>
            <a:ext cx="27515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582341" y="3645218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 파일 빌드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1582341" y="4152543"/>
            <a:ext cx="12199620" cy="862013"/>
          </a:xfrm>
          <a:prstGeom prst="roundRect">
            <a:avLst>
              <a:gd name="adj" fmla="val 8940"/>
            </a:avLst>
          </a:prstGeom>
          <a:solidFill>
            <a:srgbClr val="191231"/>
          </a:solidFill>
          <a:ln/>
        </p:spPr>
      </p:sp>
      <p:sp>
        <p:nvSpPr>
          <p:cNvPr id="15" name="Shape 13"/>
          <p:cNvSpPr/>
          <p:nvPr/>
        </p:nvSpPr>
        <p:spPr>
          <a:xfrm>
            <a:off x="1573173" y="4152543"/>
            <a:ext cx="12217956" cy="862013"/>
          </a:xfrm>
          <a:prstGeom prst="roundRect">
            <a:avLst>
              <a:gd name="adj" fmla="val 3193"/>
            </a:avLst>
          </a:prstGeom>
          <a:solidFill>
            <a:srgbClr val="191231"/>
          </a:solidFill>
          <a:ln/>
        </p:spPr>
      </p:sp>
      <p:sp>
        <p:nvSpPr>
          <p:cNvPr id="16" name="Text 14"/>
          <p:cNvSpPr/>
          <p:nvPr/>
        </p:nvSpPr>
        <p:spPr>
          <a:xfrm>
            <a:off x="1756648" y="4290060"/>
            <a:ext cx="1185100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Final_ImageProcessingbuild_exe.bat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582341" y="5220891"/>
            <a:ext cx="1219962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빌드된 EXE 파일은 dist/ImageEditor.exe에 생성됩니다.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42104" y="5904190"/>
            <a:ext cx="13346192" cy="1832491"/>
          </a:xfrm>
          <a:prstGeom prst="roundRect">
            <a:avLst>
              <a:gd name="adj" fmla="val 4205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64964" y="5927050"/>
            <a:ext cx="733901" cy="1786771"/>
          </a:xfrm>
          <a:prstGeom prst="roundRect">
            <a:avLst>
              <a:gd name="adj" fmla="val 6762"/>
            </a:avLst>
          </a:prstGeom>
          <a:solidFill>
            <a:srgbClr val="2F1D63"/>
          </a:solidFill>
          <a:ln/>
        </p:spPr>
      </p:sp>
      <p:sp>
        <p:nvSpPr>
          <p:cNvPr id="20" name="Text 18"/>
          <p:cNvSpPr/>
          <p:nvPr/>
        </p:nvSpPr>
        <p:spPr>
          <a:xfrm>
            <a:off x="890468" y="6648450"/>
            <a:ext cx="27515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82341" y="6110526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 파일 실행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582341" y="6521529"/>
            <a:ext cx="1219962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 파일을 더블클릭하여 실행합니다.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582341" y="6879193"/>
            <a:ext cx="1219962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 파일이 있는 디렉토리에 images/ 폴더가 자동으로 생성됩니다.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1582341" y="7236857"/>
            <a:ext cx="1219962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빈 상태로 시작하며, 사용자가 이미지를 추가할 수 있습니다.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982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338042" y="378797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감사합니다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48723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066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개요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7691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개요 및 핵심 원칙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113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 기능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535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사용 기술(화소처리, 영역처리, 기하학 처리)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957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파일 구조 및 역할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379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아키텍처 동작 원리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801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처리 흐름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223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실행 방법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645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사용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3067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QnA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20233"/>
            <a:ext cx="6244709" cy="36202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9617"/>
            <a:ext cx="65460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프로젝트 개요 및 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핵심 원칙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6407944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목표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64009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PyQt5 기반 GUI 프레임워크를 사용한 이미지 편집 애플리케이션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897505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131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이벤트 기반 아키텍처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62982" y="364009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PyQt5의 이벤트 루프를 기반으로 동작하며, 사용자 입력(버튼 클릭, 슬라이더 조작 등)에 따라 이벤트 핸들러가 호출됩니다.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27151"/>
            <a:ext cx="6407944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615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SOLID 원칙 준수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28224" y="5569744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모듈은 단일 책임 원칙을 따르며, 확장 가능하고 유지보수가 용이한 구조로 설계되었습니다.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27151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0615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실시간 이미지 처리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62982" y="556974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컨트롤(슬라이더, 버튼)의 상태 변경 시 즉시 이미지에 적용하고 결과를 화면에 표시합니다.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75786"/>
            <a:ext cx="5496163" cy="686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주요 기능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32711" y="1786057"/>
            <a:ext cx="3297674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파일 관리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32711" y="2407563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로드 (파일 선택 또는 드래그 앤 드롭)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2711" y="2815828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저장 (저장하기, 다른 이름으로 저장하기)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2711" y="3224093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되돌리기/앞으로 돌리기 (최대 50단계)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32711" y="3632359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애플리케이션 종료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2711" y="4176713"/>
            <a:ext cx="3297674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Pixel 처리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732711" y="4798219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그레이스케일 변환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2711" y="5206484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반전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2711" y="5614749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밝기 조절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2711" y="6023015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명암 조절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2711" y="6431280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이진화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2711" y="6839545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감마 보정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2711" y="7247811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히스토그램 평활화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8209" y="1786057"/>
            <a:ext cx="3297674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Area 처리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7578209" y="2407563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블러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78209" y="2815828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샤프닝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78209" y="3224093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엣지 검출 (Canny)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78209" y="3632359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미디언 블러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78209" y="4040624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형태학적 연산 (침식, 팽창, 열림, 닫힘)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78209" y="4584978"/>
            <a:ext cx="3297674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Geometric 처리</a:t>
            </a:r>
            <a:endParaRPr lang="en-US" sz="2550" dirty="0"/>
          </a:p>
        </p:txBody>
      </p:sp>
      <p:sp>
        <p:nvSpPr>
          <p:cNvPr id="23" name="Text 21"/>
          <p:cNvSpPr/>
          <p:nvPr/>
        </p:nvSpPr>
        <p:spPr>
          <a:xfrm>
            <a:off x="7578209" y="5206484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좌우/상하 반전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578209" y="5614749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회전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578209" y="6023015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크기 조절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578209" y="6431280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이동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578209" y="6839545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자르기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578209" y="7247811"/>
            <a:ext cx="632710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아핀 변환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913686"/>
            <a:ext cx="6849904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876CD4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화소 처리</a:t>
            </a:r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(Pixel Processing)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41640" y="2032754"/>
            <a:ext cx="13147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픽셀 단위의 연산을 통해 이미지의 색상이나 밝기를 조절하는 기능들입니다.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741640" y="2694980"/>
            <a:ext cx="13147119" cy="4620816"/>
          </a:xfrm>
          <a:prstGeom prst="roundRect">
            <a:avLst>
              <a:gd name="adj" fmla="val 19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9260" y="2702600"/>
            <a:ext cx="13131879" cy="608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1192" y="2837259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기능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904542" y="2837259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813852" y="2837259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 OpenCV 함수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9260" y="3311009"/>
            <a:ext cx="13131879" cy="608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1192" y="3445669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그레이스케일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904542" y="3445669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컬러 이미지를 흑백으로 변환합니다.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813852" y="3445669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cv2.cvtColor()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9260" y="3919418"/>
            <a:ext cx="13131879" cy="608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61192" y="4054078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밝기 및 명암 조절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4904542" y="4054078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이미지의 전체적인 밝기와 대비를 조절합니다.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0813852" y="4054078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cv2.addWeighted(), np.clip()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9260" y="4527828"/>
            <a:ext cx="13131879" cy="6160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61192" y="4662488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반전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4904542" y="4662488"/>
            <a:ext cx="547806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이미지의 색상을 반전시킵니다 (검은색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흰색).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10813852" y="4662488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cv2.bitwise_not()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9260" y="5143857"/>
            <a:ext cx="13131879" cy="9474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61192" y="5278517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감마 보정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4904542" y="5278517"/>
            <a:ext cx="5478066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이미지의 중간 밝기 영역을 조절하여 전체적인 밝기를 자연스럽게 변경합니다.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10813852" y="5278517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np.power(), cv2.LUT()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49260" y="6091357"/>
            <a:ext cx="13131879" cy="608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61192" y="6226016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히스토그램 평활화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4904542" y="6226016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명암 대비를 극대화하여 이미지를 선명하게 만듭니다.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0813852" y="6226016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cv2.equalizeHist()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49260" y="6699766"/>
            <a:ext cx="13131879" cy="608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61192" y="6834426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이진화 (Thresholding)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4904542" y="6834426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특정 임계값을 기준으로 픽셀을 흑 또는 백으로 단순화합니다.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10813852" y="6834426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cv2.threshold()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8535"/>
            <a:ext cx="114282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D783D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영상(영역) 처리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(Area / Domain Processing)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5642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주변 픽셀(영역)을 함께 고려하여 이미지를 변형하는 필터링 기반 기능들입니다.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565083"/>
            <a:ext cx="13042821" cy="5005864"/>
          </a:xfrm>
          <a:prstGeom prst="roundRect">
            <a:avLst>
              <a:gd name="adj" fmla="val 19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57270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271641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기능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2716411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71641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 OpenCV 함수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22302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336673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가우시안 블러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40379" y="3366730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노이즈를 부드럽게 제거합니다.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802779" y="336673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cv2.GaussianBlur()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87334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01705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미디언 블러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4017050"/>
            <a:ext cx="54011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점처럼 찍힌 노이즈(소금-후추 노이즈) 제거에 효과적입니다.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802779" y="401705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cv2.medianBlur()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88656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0302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샤프닝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030272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이미지의 경계를 강조하여 선명하게 만듭니다.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802779" y="5030272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cv2.filter2D() (샤프닝 커널 사용)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89978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343" y="604349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캐니 엣지 검출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940379" y="6043493"/>
            <a:ext cx="54011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이미지에서 경계선을 검출합니다.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6043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cv2.Canny()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550104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343" y="669381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모폴로지 연산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940379" y="6693813"/>
            <a:ext cx="54011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이미지의 형태를 변형하여 노이즈 제거, 객체 분리 등을 수행합니다.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669381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cv2.erode(), cv2.dilate()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40" y="582692"/>
            <a:ext cx="8751213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90A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기하학 처리</a:t>
            </a:r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(Geometric Processing)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41640" y="1701760"/>
            <a:ext cx="13147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이미지의 형태나 배치를 기하학적으로 변환하는 기능들입니다.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741640" y="2363986"/>
            <a:ext cx="13147119" cy="5291376"/>
          </a:xfrm>
          <a:prstGeom prst="roundRect">
            <a:avLst>
              <a:gd name="adj" fmla="val 16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9260" y="2371606"/>
            <a:ext cx="13131879" cy="608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1192" y="2506266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기능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904542" y="2506266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813852" y="2506266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 OpenCV 함수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9260" y="2980015"/>
            <a:ext cx="13131879" cy="608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1192" y="3114675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크기 조절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904542" y="3114675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이미지의 가로, 세로 크기를 변경합니다.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813852" y="3114675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cv2.resize()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9260" y="3588425"/>
            <a:ext cx="13131879" cy="9474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61192" y="3723084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회전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4904542" y="3723084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이미지를 특정 각도만큼 회전시킵니다.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0813852" y="3723084"/>
            <a:ext cx="2855476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cv2.getRotationMatrix2D(), cv2.warpAffine()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9260" y="4535924"/>
            <a:ext cx="13131879" cy="608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61192" y="4670584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대칭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4904542" y="4670584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이미지를 상하 또는 좌우로 뒤집습니다.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10813852" y="4670584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cv2.flip()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9260" y="5144333"/>
            <a:ext cx="13131879" cy="9474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61192" y="5278993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이동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4904542" y="5278993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이미지를 상하좌우로 이동시킵니다.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10813852" y="5278993"/>
            <a:ext cx="2855476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cv2.warpAffine() (이동 행렬 사용)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49260" y="6091833"/>
            <a:ext cx="13131879" cy="608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61192" y="6226493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자르기 (Crop)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4904542" y="6226493"/>
            <a:ext cx="547806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이미지의 특정 영역만 잘라냅니다.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0813852" y="6226493"/>
            <a:ext cx="285547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 배열 슬라이싱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49260" y="6700242"/>
            <a:ext cx="13131879" cy="9474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61192" y="6834902"/>
            <a:ext cx="351210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어파인 변환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4904542" y="6834902"/>
            <a:ext cx="5478066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평행 관계를 유지하며 이미지를 변환합니다 (이동, 회전, 크기 조절 복합).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10813852" y="6834902"/>
            <a:ext cx="2855476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cv2.getAffineTransform(), cv2.warpAffine()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387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파일 구조 및 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D783D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역할(1)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8176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프로젝트의 파일 구조와 각 파일의 역할은 다음과 같습니다: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75434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최상위 디렉토리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2621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Final_ImageProcessing/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프로젝트의 최상위 폴더(Root Directory)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043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main.py를 실행할 때 현재 위치가 이곳이어야 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465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 파일로 빌드 시에도 이 디렉토리 구조를 유지합니다.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646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827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036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파일 구조 및 </a:t>
            </a:r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D783D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역할(2)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41602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메인 애플리케이션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0150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프로그램의 총책임자(Orchestrator)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572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PyQt5 기반 메인 윈도우(QMainWindow) 관리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994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컴포넌트 생성 및 레이아웃 관리 (상단 메뉴바, 왼쪽 파일 리스트, 중앙 이미지 표시, 하단 설정 패널)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045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입력 이벤트 처리 (버튼 클릭, 슬라이더 조작, 드래그 앤 드롭)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096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image_processor 패키지의 함수들을 호출하여 이미지 처리 요청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147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히스토리 관리 (되돌리기/앞으로 돌리기)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7569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images/ 폴더 자동 생성 및 관리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341602"/>
            <a:ext cx="609397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이미지 처리 패키지 (image_processor/)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7599521" y="30150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처리 기술자(Specialists)들이 모여있는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패키지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입니다.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5819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__init__.py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패키지 초기화 파일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0241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pixel_processing.py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화소(Pixel) 단위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처리 전문가 - 픽셀 하나하나의 값을 직접 변경하는 기능들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8292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area_processing.py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영역(Area)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처리 전문가 - 주변 픽셀들을 함께 고려하여 처리하는 기능들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6343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geometric_processing.py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기하학(Geometric)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처리 전문가 - 이미지의 형태와 위치를 변경하는 기능들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4394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file_operations.py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파일 관리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전문가 (SOLID 원칙 적용)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2025-11-18T09:52:07Z</dcterms:created>
  <dcterms:modified xsi:type="dcterms:W3CDTF">2025-11-18T09:52:07Z</dcterms:modified>
</cp:coreProperties>
</file>